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2AA08-1920-4DFD-966A-A8FBD5A7A1C6}" type="datetimeFigureOut">
              <a:rPr lang="lt-LT" smtClean="0"/>
              <a:pPr/>
              <a:t>2019-06-17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D90C-3CBC-4A28-88B5-7E8CFC3E1DC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2AA08-1920-4DFD-966A-A8FBD5A7A1C6}" type="datetimeFigureOut">
              <a:rPr lang="lt-LT" smtClean="0"/>
              <a:pPr/>
              <a:t>2019-06-17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D90C-3CBC-4A28-88B5-7E8CFC3E1DC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2AA08-1920-4DFD-966A-A8FBD5A7A1C6}" type="datetimeFigureOut">
              <a:rPr lang="lt-LT" smtClean="0"/>
              <a:pPr/>
              <a:t>2019-06-17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D90C-3CBC-4A28-88B5-7E8CFC3E1DC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2AA08-1920-4DFD-966A-A8FBD5A7A1C6}" type="datetimeFigureOut">
              <a:rPr lang="lt-LT" smtClean="0"/>
              <a:pPr/>
              <a:t>2019-06-17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D90C-3CBC-4A28-88B5-7E8CFC3E1DC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2AA08-1920-4DFD-966A-A8FBD5A7A1C6}" type="datetimeFigureOut">
              <a:rPr lang="lt-LT" smtClean="0"/>
              <a:pPr/>
              <a:t>2019-06-17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D90C-3CBC-4A28-88B5-7E8CFC3E1DC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2AA08-1920-4DFD-966A-A8FBD5A7A1C6}" type="datetimeFigureOut">
              <a:rPr lang="lt-LT" smtClean="0"/>
              <a:pPr/>
              <a:t>2019-06-17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D90C-3CBC-4A28-88B5-7E8CFC3E1DC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2AA08-1920-4DFD-966A-A8FBD5A7A1C6}" type="datetimeFigureOut">
              <a:rPr lang="lt-LT" smtClean="0"/>
              <a:pPr/>
              <a:t>2019-06-17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D90C-3CBC-4A28-88B5-7E8CFC3E1DC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2AA08-1920-4DFD-966A-A8FBD5A7A1C6}" type="datetimeFigureOut">
              <a:rPr lang="lt-LT" smtClean="0"/>
              <a:pPr/>
              <a:t>2019-06-17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D90C-3CBC-4A28-88B5-7E8CFC3E1DC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2AA08-1920-4DFD-966A-A8FBD5A7A1C6}" type="datetimeFigureOut">
              <a:rPr lang="lt-LT" smtClean="0"/>
              <a:pPr/>
              <a:t>2019-06-17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D90C-3CBC-4A28-88B5-7E8CFC3E1DC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2AA08-1920-4DFD-966A-A8FBD5A7A1C6}" type="datetimeFigureOut">
              <a:rPr lang="lt-LT" smtClean="0"/>
              <a:pPr/>
              <a:t>2019-06-17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D90C-3CBC-4A28-88B5-7E8CFC3E1DC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2AA08-1920-4DFD-966A-A8FBD5A7A1C6}" type="datetimeFigureOut">
              <a:rPr lang="lt-LT" smtClean="0"/>
              <a:pPr/>
              <a:t>2019-06-17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8D90C-3CBC-4A28-88B5-7E8CFC3E1DC5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2AA08-1920-4DFD-966A-A8FBD5A7A1C6}" type="datetimeFigureOut">
              <a:rPr lang="lt-LT" smtClean="0"/>
              <a:pPr/>
              <a:t>2019-06-17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8D90C-3CBC-4A28-88B5-7E8CFC3E1DC5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>
                <a:latin typeface="Castellar" pitchFamily="18" charset="0"/>
              </a:rPr>
              <a:t>PASVALYS SENIAU IR DABAR</a:t>
            </a:r>
            <a:endParaRPr lang="lt-LT" dirty="0">
              <a:latin typeface="Castellar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Senasis tiltas </a:t>
            </a:r>
            <a:endParaRPr lang="lt-LT" dirty="0"/>
          </a:p>
        </p:txBody>
      </p:sp>
      <p:pic>
        <p:nvPicPr>
          <p:cNvPr id="2050" name="Picture 2" descr="C:\Users\PC\Desktop\senasis_pasvalys-86698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9216" y="2259933"/>
            <a:ext cx="4925568" cy="3206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Bažnyčia</a:t>
            </a:r>
            <a:endParaRPr lang="lt-LT" dirty="0"/>
          </a:p>
        </p:txBody>
      </p:sp>
      <p:pic>
        <p:nvPicPr>
          <p:cNvPr id="1026" name="Picture 2" descr="C:\Users\PC\Desktop\atsisiųst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flipV="1">
            <a:off x="2195736" y="1844824"/>
            <a:ext cx="5040560" cy="37755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Siaurukas. Geležinkelio stotis</a:t>
            </a:r>
            <a:endParaRPr lang="lt-LT" dirty="0"/>
          </a:p>
        </p:txBody>
      </p:sp>
      <p:pic>
        <p:nvPicPr>
          <p:cNvPr id="3074" name="Picture 2" descr="C:\Users\PC\Desktop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712725"/>
            <a:ext cx="4104456" cy="30743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Vilniaus gatvė</a:t>
            </a:r>
            <a:endParaRPr lang="lt-LT" dirty="0"/>
          </a:p>
        </p:txBody>
      </p:sp>
      <p:pic>
        <p:nvPicPr>
          <p:cNvPr id="4098" name="Picture 2" descr="C:\Users\PC\Desktop\703868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0750" y="2277269"/>
            <a:ext cx="4762500" cy="3171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Miesto centras</a:t>
            </a:r>
            <a:endParaRPr lang="lt-LT" dirty="0"/>
          </a:p>
        </p:txBody>
      </p:sp>
      <p:pic>
        <p:nvPicPr>
          <p:cNvPr id="5122" name="Picture 2" descr="C:\Users\PC\Desktop\35234633341_3d3b4e6346_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8" y="1600200"/>
            <a:ext cx="6788944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lt-LT" dirty="0" smtClean="0"/>
              <a:t>š paukščio skrydžio</a:t>
            </a:r>
            <a:endParaRPr lang="lt-LT" dirty="0"/>
          </a:p>
        </p:txBody>
      </p:sp>
      <p:pic>
        <p:nvPicPr>
          <p:cNvPr id="6146" name="Picture 2" descr="C:\Users\PC\Desktop\Pasvalys-mdphot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Miesto centras</a:t>
            </a:r>
            <a:endParaRPr lang="lt-LT" dirty="0"/>
          </a:p>
        </p:txBody>
      </p:sp>
      <p:pic>
        <p:nvPicPr>
          <p:cNvPr id="7170" name="Picture 2" descr="C:\Users\PC\Desktop\full_dm962_962_centra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0811" y="1600200"/>
            <a:ext cx="6762378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</a:t>
            </a:r>
            <a:r>
              <a:rPr lang="lt-LT" dirty="0" err="1" smtClean="0"/>
              <a:t>iesto</a:t>
            </a:r>
            <a:r>
              <a:rPr lang="lt-LT" smtClean="0"/>
              <a:t> centras</a:t>
            </a:r>
            <a:endParaRPr lang="lt-LT" dirty="0"/>
          </a:p>
        </p:txBody>
      </p:sp>
      <p:pic>
        <p:nvPicPr>
          <p:cNvPr id="9218" name="Picture 2" descr="C:\Users\PC\Desktop\images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5623" y="1605234"/>
            <a:ext cx="5229433" cy="3479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Senasis Pasvalio tiltas</a:t>
            </a:r>
            <a:endParaRPr lang="lt-LT" dirty="0"/>
          </a:p>
        </p:txBody>
      </p:sp>
      <p:pic>
        <p:nvPicPr>
          <p:cNvPr id="8194" name="Picture 2" descr="C:\Users\PC\Desktop\p6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3050" y="1862931"/>
            <a:ext cx="6057900" cy="4000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Sieros</a:t>
            </a:r>
            <a:r>
              <a:rPr lang="en-US" dirty="0" smtClean="0"/>
              <a:t> </a:t>
            </a:r>
            <a:r>
              <a:rPr lang="lt-LT" dirty="0" smtClean="0"/>
              <a:t>šaltinis</a:t>
            </a:r>
            <a:endParaRPr lang="lt-LT" dirty="0"/>
          </a:p>
        </p:txBody>
      </p:sp>
      <p:pic>
        <p:nvPicPr>
          <p:cNvPr id="10242" name="Picture 2" descr="C:\Users\PC\Desktop\images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5" y="1484785"/>
            <a:ext cx="5287393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Kultūros centras</a:t>
            </a:r>
            <a:endParaRPr lang="lt-LT"/>
          </a:p>
        </p:txBody>
      </p:sp>
      <p:pic>
        <p:nvPicPr>
          <p:cNvPr id="20482" name="Picture 2" descr="C:\Users\PC\Desktop\atsisiųsti (4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748988"/>
            <a:ext cx="5301047" cy="35276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Vilniaus</a:t>
            </a:r>
            <a:r>
              <a:rPr lang="en-US" dirty="0" smtClean="0"/>
              <a:t> </a:t>
            </a:r>
            <a:r>
              <a:rPr lang="en-US" dirty="0" err="1" smtClean="0"/>
              <a:t>gatv</a:t>
            </a:r>
            <a:r>
              <a:rPr lang="lt-LT" dirty="0" smtClean="0"/>
              <a:t>ė</a:t>
            </a:r>
            <a:endParaRPr lang="lt-LT" dirty="0"/>
          </a:p>
        </p:txBody>
      </p:sp>
      <p:pic>
        <p:nvPicPr>
          <p:cNvPr id="11266" name="Picture 2" descr="C:\Users\PC\Desktop\images (3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87" y="1484784"/>
            <a:ext cx="5569147" cy="3672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Vilniaus gatvė</a:t>
            </a:r>
            <a:endParaRPr lang="lt-LT" dirty="0"/>
          </a:p>
        </p:txBody>
      </p:sp>
      <p:pic>
        <p:nvPicPr>
          <p:cNvPr id="13314" name="Picture 2" descr="C:\Users\PC\Desktop\IMG_22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834356"/>
            <a:ext cx="6096000" cy="4057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Pasvalio gimnazija</a:t>
            </a:r>
            <a:endParaRPr lang="lt-LT" dirty="0"/>
          </a:p>
        </p:txBody>
      </p:sp>
      <p:pic>
        <p:nvPicPr>
          <p:cNvPr id="12290" name="Picture 2" descr="C:\Users\PC\Desktop\ImageHandle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4421" y="1600200"/>
            <a:ext cx="681515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Paminklas 500 metų sukakčiai</a:t>
            </a:r>
            <a:endParaRPr lang="lt-LT" dirty="0"/>
          </a:p>
        </p:txBody>
      </p:sp>
      <p:pic>
        <p:nvPicPr>
          <p:cNvPr id="14338" name="Picture 2" descr="C:\Users\PC\Desktop\atsisiųsti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1267" y="2492896"/>
            <a:ext cx="4500498" cy="2520279"/>
          </a:xfrm>
          <a:prstGeom prst="rect">
            <a:avLst/>
          </a:prstGeom>
          <a:noFill/>
        </p:spPr>
      </p:pic>
      <p:pic>
        <p:nvPicPr>
          <p:cNvPr id="1026" name="Picture 2" descr="C:\Users\PC\Desktop\atsisiųst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541223"/>
            <a:ext cx="4968552" cy="37216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Muziejus</a:t>
            </a:r>
            <a:endParaRPr lang="lt-LT" dirty="0"/>
          </a:p>
        </p:txBody>
      </p:sp>
      <p:pic>
        <p:nvPicPr>
          <p:cNvPr id="19458" name="Picture 2" descr="C:\Users\PC\Desktop\atsisiųsti (3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1838" y="1906362"/>
            <a:ext cx="5466277" cy="33948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Smegduobių parkas</a:t>
            </a:r>
            <a:endParaRPr lang="lt-LT" dirty="0"/>
          </a:p>
        </p:txBody>
      </p:sp>
      <p:pic>
        <p:nvPicPr>
          <p:cNvPr id="15362" name="Picture 2" descr="C:\Users\PC\Desktop\atsisiųsti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91800" y="1888704"/>
            <a:ext cx="5344496" cy="3556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Žalsvasis šaltinis</a:t>
            </a:r>
            <a:endParaRPr lang="lt-LT" dirty="0"/>
          </a:p>
        </p:txBody>
      </p:sp>
      <p:pic>
        <p:nvPicPr>
          <p:cNvPr id="16386" name="Picture 2" descr="C:\Users\PC\Desktop\DSCN2418-w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2034381"/>
            <a:ext cx="4876800" cy="3657600"/>
          </a:xfrm>
          <a:prstGeom prst="rect">
            <a:avLst/>
          </a:prstGeom>
          <a:noFill/>
        </p:spPr>
      </p:pic>
      <p:pic>
        <p:nvPicPr>
          <p:cNvPr id="1026" name="Picture 2" descr="C:\Users\PC\Desktop\alsvasis_šaltinis_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51" y="1844824"/>
            <a:ext cx="5370089" cy="4032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ntraštė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Girn</a:t>
            </a:r>
            <a:r>
              <a:rPr lang="lt-LT" smtClean="0"/>
              <a:t>ų muziejus</a:t>
            </a:r>
            <a:endParaRPr lang="lt-LT"/>
          </a:p>
        </p:txBody>
      </p:sp>
      <p:pic>
        <p:nvPicPr>
          <p:cNvPr id="17410" name="Picture 2" descr="C:\Users\PC\Desktop\girn_-muzieju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Sporto</a:t>
            </a:r>
            <a:r>
              <a:rPr lang="en-US" dirty="0" smtClean="0"/>
              <a:t> </a:t>
            </a:r>
            <a:r>
              <a:rPr lang="en-US" dirty="0" err="1" smtClean="0"/>
              <a:t>kompleksas</a:t>
            </a:r>
            <a:endParaRPr lang="lt-LT" dirty="0"/>
          </a:p>
        </p:txBody>
      </p:sp>
      <p:pic>
        <p:nvPicPr>
          <p:cNvPr id="18434" name="Picture 2" descr="C:\Users\PC\Desktop\girn_-muzieju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  <p:pic>
        <p:nvPicPr>
          <p:cNvPr id="1026" name="Picture 2" descr="C:\Users\PC\Desktop\atsisiųsti (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304903"/>
            <a:ext cx="6696744" cy="50160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52</Words>
  <Application>Microsoft Office PowerPoint</Application>
  <PresentationFormat>Demonstracija ekrane (4:3)</PresentationFormat>
  <Paragraphs>21</Paragraphs>
  <Slides>21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21</vt:i4>
      </vt:variant>
    </vt:vector>
  </HeadingPairs>
  <TitlesOfParts>
    <vt:vector size="25" baseType="lpstr">
      <vt:lpstr>Arial</vt:lpstr>
      <vt:lpstr>Calibri</vt:lpstr>
      <vt:lpstr>Castellar</vt:lpstr>
      <vt:lpstr>Office tema</vt:lpstr>
      <vt:lpstr>PASVALYS SENIAU IR DABAR</vt:lpstr>
      <vt:lpstr>Senasis tiltas </vt:lpstr>
      <vt:lpstr>Bažnyčia</vt:lpstr>
      <vt:lpstr>Siaurukas. Geležinkelio stotis</vt:lpstr>
      <vt:lpstr>Vilniaus gatvė</vt:lpstr>
      <vt:lpstr>Miesto centras</vt:lpstr>
      <vt:lpstr>Iš paukščio skrydžio</vt:lpstr>
      <vt:lpstr>Miesto centras</vt:lpstr>
      <vt:lpstr>Miesto centras</vt:lpstr>
      <vt:lpstr>Senasis Pasvalio tiltas</vt:lpstr>
      <vt:lpstr>Sieros šaltinis</vt:lpstr>
      <vt:lpstr>Kultūros centras</vt:lpstr>
      <vt:lpstr>Vilniaus gatvė</vt:lpstr>
      <vt:lpstr>Vilniaus gatvė</vt:lpstr>
      <vt:lpstr>Pasvalio gimnazija</vt:lpstr>
      <vt:lpstr>Paminklas 500 metų sukakčiai</vt:lpstr>
      <vt:lpstr>Muziejus</vt:lpstr>
      <vt:lpstr>Smegduobių parkas</vt:lpstr>
      <vt:lpstr>Žalsvasis šaltinis</vt:lpstr>
      <vt:lpstr>Girnų muziejus</vt:lpstr>
      <vt:lpstr>Sporto kompleksas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dc:creator>PC</dc:creator>
  <cp:lastModifiedBy>Vartotojas</cp:lastModifiedBy>
  <cp:revision>13</cp:revision>
  <dcterms:created xsi:type="dcterms:W3CDTF">2019-04-29T07:16:10Z</dcterms:created>
  <dcterms:modified xsi:type="dcterms:W3CDTF">2019-06-17T11:19:30Z</dcterms:modified>
</cp:coreProperties>
</file>